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1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ker, Kirk" userId="db297771-ee7e-47b9-ad4f-13b6498c1033" providerId="ADAL" clId="{760260DF-E4C7-4F1C-8094-29C7E0240139}"/>
    <pc:docChg chg="delSld">
      <pc:chgData name="Baker, Kirk" userId="db297771-ee7e-47b9-ad4f-13b6498c1033" providerId="ADAL" clId="{760260DF-E4C7-4F1C-8094-29C7E0240139}" dt="2024-02-22T13:48:59.097" v="0" actId="47"/>
      <pc:docMkLst>
        <pc:docMk/>
      </pc:docMkLst>
      <pc:sldChg chg="del">
        <pc:chgData name="Baker, Kirk" userId="db297771-ee7e-47b9-ad4f-13b6498c1033" providerId="ADAL" clId="{760260DF-E4C7-4F1C-8094-29C7E0240139}" dt="2024-02-22T13:48:59.097" v="0" actId="47"/>
        <pc:sldMkLst>
          <pc:docMk/>
          <pc:sldMk cId="1731065149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2FEB5-9DE5-0008-07D5-193EEE7946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9DE9C2-AAF9-1191-A4E6-7F8D993FB4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18387-65F7-C6EA-6FA8-145D73E70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B8BD2-F0A8-BA79-43B7-33B706752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BA326-4421-C802-43FE-38BAB9D69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1BA6B-BD87-4E72-E51A-323AAC2DB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D7B970-DA09-FDA0-6683-B13CA0CA6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7A8AE-3C46-3AB4-1AC2-3420E9B4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6F18-EA5C-FA44-FDEE-DA947440D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3EE8E-5637-B2DA-F16F-5B906ABC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09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33BDAC-5FA0-C70C-DBF2-8D953642EF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75D3D7-DE0D-3753-6462-69D2CD86C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FFB5B-1492-428B-9145-3C7BDF344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13CF7F-F047-5A54-FB21-49B7F824B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FD242-CB0D-1606-82D5-EE6BCBF62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60BF4-8FAD-6596-3D70-31C56C95A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8EE82-2E83-FEE2-1BC4-1963AAB24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DAFFD-FD29-54DB-ED24-7791B937F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93792-FD57-BEE2-CE08-09F4380A8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8B6D8-304B-1337-AB43-1663575FE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72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A35DB-E58F-1F24-2AAD-6F63A15DB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828A8-36DA-4307-5BD8-DA0B627FA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F857E-7729-1DEA-7EED-685B2D543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856DB-8578-633C-4660-9F6F2C8E9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B3568-24E4-7A6D-AF94-5AD7EB07E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41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F56CD-B071-97B7-7840-385F89F04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819D6-F6DE-EA00-6518-51034F49C4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BB704C-A475-FEFD-BBCE-7B25A184FA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315C38-27A8-902F-7819-DDFA15279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5FCCB-8871-2C33-6C0C-41D36108A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D4E077-8C22-2D0F-D130-8DF9EAC71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1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DCE4-F2F4-A3AA-EC8F-2F927C7A0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65847-0A7F-94BA-E474-B20DCE19E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9A5C1A-114D-E690-4CD9-36D28BD1AD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19C540-E242-6FB2-C0D3-65AA8FBB16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9CBF4-CE67-2E7D-4980-C5073F241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A9424F-F29D-F0AD-9E52-E413891A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9199F3-66A1-8F0C-394D-82E37E32E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300A6D-6159-1D05-4C28-D73FB826D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3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3271F-35E0-1DF1-236A-9D7AB99A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0F45B0-D3DF-8C4F-8F8B-D29FCBF93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184BF4-3190-8927-AB92-28636403A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1CC6B3-131F-43D3-71B1-77D6C7E00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32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6FB757-E4C6-3B26-2A52-4EA8C9ABD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97AE02-9195-A400-4828-A0B801C74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021D0-AB24-0DA7-95C4-B7287498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34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F0A27-8F4E-F6BB-A911-B925014A6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9F981-7955-7ADF-AFD1-30F055ADD5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D09730-1D47-8E9F-31E8-09DE5DF2B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DB6F8B-5D7A-48D7-3486-BC36B267D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1E43D-EA89-45DA-7086-4FE16B3C2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723821-5B8E-9626-25F0-4040F9586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03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A1B6F-13D5-DCC1-5F3F-C1A422069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3C0305-6711-412A-34EF-00AC17F886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823B39-4D4F-3E1C-500B-134407AAA0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B1A5D7-8BDF-67CE-C74C-B5A8889C1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8CAD0-C727-A2E9-6861-8F1A71E1F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18573A-A33A-1C6A-6CCB-7CFAF3D97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7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FB2A81-1387-A6D7-018E-368DD9B5E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5E71B-55B4-514B-CF8E-D23505C1D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4F620-2146-BB7A-12E4-0D02A87C31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3F037-B428-419F-99BD-38D16BF7CAE3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708E8-5C07-7101-0F62-9D294C6A62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6C6B6-6FA2-9C5C-7A5E-9D6C9B0EE7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C54F4-94BA-4614-8A25-6A8C9ED6D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4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5B77C276-DC96-FBDD-A87E-6D8E2EDC1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3" y="686027"/>
            <a:ext cx="10971893" cy="54859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5C629A-CE92-5911-DB58-7E484EDE17D8}"/>
              </a:ext>
            </a:extLst>
          </p:cNvPr>
          <p:cNvSpPr txBox="1"/>
          <p:nvPr/>
        </p:nvSpPr>
        <p:spPr>
          <a:xfrm>
            <a:off x="3251200" y="193964"/>
            <a:ext cx="614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Baseline Simulation</a:t>
            </a:r>
          </a:p>
        </p:txBody>
      </p:sp>
    </p:spTree>
    <p:extLst>
      <p:ext uri="{BB962C8B-B14F-4D97-AF65-F5344CB8AC3E}">
        <p14:creationId xmlns:p14="http://schemas.microsoft.com/office/powerpoint/2010/main" val="3370115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5B751547-2845-392B-11EB-39EF4585A1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3" y="686027"/>
            <a:ext cx="10971893" cy="54859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9B2CDA-3876-735F-B618-AAA67362FF0E}"/>
              </a:ext>
            </a:extLst>
          </p:cNvPr>
          <p:cNvSpPr txBox="1"/>
          <p:nvPr/>
        </p:nvSpPr>
        <p:spPr>
          <a:xfrm>
            <a:off x="3251200" y="193964"/>
            <a:ext cx="614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Biogenic OVOC*5 (just the other VOC not isoprene)</a:t>
            </a:r>
          </a:p>
        </p:txBody>
      </p:sp>
    </p:spTree>
    <p:extLst>
      <p:ext uri="{BB962C8B-B14F-4D97-AF65-F5344CB8AC3E}">
        <p14:creationId xmlns:p14="http://schemas.microsoft.com/office/powerpoint/2010/main" val="835485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8667D12E-DC24-8187-F614-F12F82495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3" y="686027"/>
            <a:ext cx="10971893" cy="54859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BC929F-0EAC-1DFF-0AD1-177F5DEB9495}"/>
              </a:ext>
            </a:extLst>
          </p:cNvPr>
          <p:cNvSpPr txBox="1"/>
          <p:nvPr/>
        </p:nvSpPr>
        <p:spPr>
          <a:xfrm>
            <a:off x="3251200" y="193964"/>
            <a:ext cx="614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Area emissions * 5 </a:t>
            </a:r>
          </a:p>
        </p:txBody>
      </p:sp>
    </p:spTree>
    <p:extLst>
      <p:ext uri="{BB962C8B-B14F-4D97-AF65-F5344CB8AC3E}">
        <p14:creationId xmlns:p14="http://schemas.microsoft.com/office/powerpoint/2010/main" val="1467730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3465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Office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Baker, Kirk</dc:creator>
  <cp:lastModifiedBy>Baker, Kirk</cp:lastModifiedBy>
  <cp:revision>1</cp:revision>
  <dcterms:created xsi:type="dcterms:W3CDTF">2024-02-22T13:46:40Z</dcterms:created>
  <dcterms:modified xsi:type="dcterms:W3CDTF">2024-02-22T13:49:40Z</dcterms:modified>
</cp:coreProperties>
</file>